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0"/>
            <a:ext cx="5500468" cy="3962400"/>
          </a:xfrm>
        </p:spPr>
        <p:txBody>
          <a:bodyPr/>
          <a:lstStyle/>
          <a:p>
            <a:pPr algn="ctr"/>
            <a:r>
              <a:rPr lang="en-US" sz="6000" dirty="0" smtClean="0"/>
              <a:t>Objectives </a:t>
            </a:r>
            <a:br>
              <a:rPr lang="en-US" sz="6000" dirty="0" smtClean="0"/>
            </a:br>
            <a:r>
              <a:rPr lang="en-US" sz="6000" dirty="0" smtClean="0"/>
              <a:t>of </a:t>
            </a:r>
            <a:br>
              <a:rPr lang="en-US" sz="6000" dirty="0" smtClean="0"/>
            </a:br>
            <a:r>
              <a:rPr lang="en-US" sz="6000" dirty="0" smtClean="0"/>
              <a:t>ecce</a:t>
            </a:r>
            <a:endParaRPr 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848600" cy="615093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earning desirable social manners and etiquettes.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Learning to express, understand and control one’s feelings.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Stimulating the child’s curiosity about his environment and satisfying it.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Learning concepts relating to numbers.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Expanding knowledge for the solution of problems.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Understanding physical phenomenon.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Understanding social phenomenon.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924800" cy="6074736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Developing vocabulary.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Developing concepts of right and wrong.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Developing appreciation of beauty in the environment i.e. flowers, birds, butterflies, pictures, music, dance and scenes etc.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Developing school readiness.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Expressing creative expression.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Developing self reliance.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848600" cy="599853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Encouraging children to participate in conversational activities.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Developing healthy habits in the child and necessary skills for personal adjustment like putting on clothes, eating on his own, observing cleanliness etc.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Developing good social attitudes among children so that they can participate in games and other activities and be sensitive to the rights and privileges of others.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sharpen children’s aesthetic sense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give opportunities for self expression which encourage them to be independent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and creative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develop in children the competence to express their views and feelings spontaneously, clearly and accurately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first six years of life are critical years of human life since the rate of development in these years is more rapid than at any other stage of development.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Global brain research also informs us about the significance of early years for brain development.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96200" cy="5846136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Early Childhood Care and Education (ECCE) makes a positive contribution to children’s long term development and learning by facilitating an enabling and stimulating environment in these foundation stages of lifelong learning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Parents as caregivers are critical in providing a stimulating learning environment to the child and the first two and a half to three years need not be in a formal learning environment. 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000" dirty="0" smtClean="0"/>
          </a:p>
          <a:p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20000" cy="5922336"/>
          </a:xfrm>
        </p:spPr>
        <p:txBody>
          <a:bodyPr/>
          <a:lstStyle/>
          <a:p>
            <a:endParaRPr lang="en-US" dirty="0" smtClean="0"/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National Curriculum Framework acknowledges the significance of involvement of parents, family and community. 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at the early childhood stage helps to ensure opportunities for holistic learning and growth. 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Framework is firmly focused on the needs of the child and should lead to improved quality of learning and increased attainment of learning outcomes for children participating in ECCE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Children at the ECE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9416"/>
            <a:ext cx="8077200" cy="5019984"/>
          </a:xfrm>
        </p:spPr>
        <p:txBody>
          <a:bodyPr>
            <a:normAutofit fontScale="92500" lnSpcReduction="10000"/>
          </a:bodyPr>
          <a:lstStyle/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Each and every child is unique. </a:t>
            </a:r>
          </a:p>
          <a:p>
            <a:pPr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There is a define pattern of a Child’s development </a:t>
            </a:r>
          </a:p>
          <a:p>
            <a:pPr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A Child’s development is influenced by her/his heredity, environment and nature. </a:t>
            </a:r>
          </a:p>
          <a:p>
            <a:pPr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Children generally learn by practice and repetition.</a:t>
            </a:r>
          </a:p>
          <a:p>
            <a:pPr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Children are self-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centred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.They see everything from their own point of view.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772400" cy="615093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are individual differences in children. We should accept the right of every  child to learn in her/his own pace and style.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Children mostly learn by imitation.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Children are very active and energetic. They cannot sit still for a long time.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Children are motivated when give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oppertunities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encouragement.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Children have curiosity and eagerness to learn and take interest in new things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696200" cy="615093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Children develop and learn better by actively discovering their environment and experimenting with it, rather than by rote learning.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learn best through activities and play.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Their attention span is short they cannot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concentrate on one activity for a long time.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They take more interest in small groups activities.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like repetition.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Objectives of Pre School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9416"/>
            <a:ext cx="7924800" cy="501998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Development of good physique which includes ; 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Development of motor skills. 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Development and coordination of the muscles.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Training in hygienic and healthy habits such as dressing, toilet habits, eating, washing, cleaning etc.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Learning to share things with others and waits for one’s turn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124</TotalTime>
  <Words>642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Times New Roman</vt:lpstr>
      <vt:lpstr>Trebuchet MS</vt:lpstr>
      <vt:lpstr>Wingdings</vt:lpstr>
      <vt:lpstr>Wingdings 2</vt:lpstr>
      <vt:lpstr>Opulent</vt:lpstr>
      <vt:lpstr>Objectives  of  ecce</vt:lpstr>
      <vt:lpstr>INTRODUCTION </vt:lpstr>
      <vt:lpstr>PowerPoint Presentation</vt:lpstr>
      <vt:lpstr>PowerPoint Presentation</vt:lpstr>
      <vt:lpstr>PowerPoint Presentation</vt:lpstr>
      <vt:lpstr>Characteristics of Children at the ECE Stages</vt:lpstr>
      <vt:lpstr>PowerPoint Presentation</vt:lpstr>
      <vt:lpstr>PowerPoint Presentation</vt:lpstr>
      <vt:lpstr>The Objectives of Pre School Education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PRACHI</dc:creator>
  <cp:lastModifiedBy>PRACHI</cp:lastModifiedBy>
  <cp:revision>35</cp:revision>
  <dcterms:created xsi:type="dcterms:W3CDTF">2006-08-16T00:00:00Z</dcterms:created>
  <dcterms:modified xsi:type="dcterms:W3CDTF">2023-04-02T17:55:06Z</dcterms:modified>
</cp:coreProperties>
</file>